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6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20" r:id="rId5"/>
    <p:sldMasterId id="2147483732" r:id="rId6"/>
  </p:sldMasterIdLst>
  <p:handoutMasterIdLst>
    <p:handoutMasterId r:id="rId14"/>
  </p:handoutMasterIdLst>
  <p:sldIdLst>
    <p:sldId id="257" r:id="rId7"/>
    <p:sldId id="258" r:id="rId8"/>
    <p:sldId id="259" r:id="rId9"/>
    <p:sldId id="260" r:id="rId10"/>
    <p:sldId id="264" r:id="rId11"/>
    <p:sldId id="263" r:id="rId12"/>
    <p:sldId id="262" r:id="rId1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15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061375-C1A0-4011-B573-9436DCA62D6D}" type="datetimeFigureOut">
              <a:rPr lang="el-GR" smtClean="0"/>
              <a:pPr/>
              <a:t>28/3/2017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285FF4-2810-4EFE-981D-DB9DA5519CA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581514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768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5411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239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7392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2169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5752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8080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7663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95417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2389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7193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49040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8154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4924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57913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65999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74477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49532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332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53726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57691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9349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99537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63872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3350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00421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86309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66583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07433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90901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82047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62103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6751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48329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75693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79881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26094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44047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17414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89325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46062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0626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13523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9684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83269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42798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36423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82524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53143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67208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49433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36704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77119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38134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9568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56906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47907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72504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26379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2100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86318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58347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5956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663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4610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9440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5487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222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3851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2612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2069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BB424A0-88B5-7A4D-82CC-A749DC509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A8DACA7-BE37-064A-A119-4E3B75F8F0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9014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17.emf"/><Relationship Id="rId18" Type="http://schemas.openxmlformats.org/officeDocument/2006/relationships/image" Target="../media/image2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12" Type="http://schemas.openxmlformats.org/officeDocument/2006/relationships/image" Target="../media/image16.emf"/><Relationship Id="rId17" Type="http://schemas.openxmlformats.org/officeDocument/2006/relationships/image" Target="../media/image21.emf"/><Relationship Id="rId2" Type="http://schemas.openxmlformats.org/officeDocument/2006/relationships/image" Target="../media/image6.emf"/><Relationship Id="rId16" Type="http://schemas.openxmlformats.org/officeDocument/2006/relationships/image" Target="../media/image20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5" Type="http://schemas.openxmlformats.org/officeDocument/2006/relationships/image" Target="../media/image19.emf"/><Relationship Id="rId10" Type="http://schemas.openxmlformats.org/officeDocument/2006/relationships/image" Target="../media/image14.emf"/><Relationship Id="rId4" Type="http://schemas.openxmlformats.org/officeDocument/2006/relationships/image" Target="../media/image8.emf"/><Relationship Id="rId9" Type="http://schemas.openxmlformats.org/officeDocument/2006/relationships/image" Target="../media/image13.emf"/><Relationship Id="rId14" Type="http://schemas.openxmlformats.org/officeDocument/2006/relationships/image" Target="../media/image1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32.emf"/><Relationship Id="rId18" Type="http://schemas.openxmlformats.org/officeDocument/2006/relationships/image" Target="../media/image37.emf"/><Relationship Id="rId3" Type="http://schemas.openxmlformats.org/officeDocument/2006/relationships/image" Target="../media/image14.emf"/><Relationship Id="rId7" Type="http://schemas.openxmlformats.org/officeDocument/2006/relationships/image" Target="../media/image26.emf"/><Relationship Id="rId12" Type="http://schemas.openxmlformats.org/officeDocument/2006/relationships/image" Target="../media/image31.emf"/><Relationship Id="rId17" Type="http://schemas.openxmlformats.org/officeDocument/2006/relationships/image" Target="../media/image36.emf"/><Relationship Id="rId2" Type="http://schemas.openxmlformats.org/officeDocument/2006/relationships/image" Target="../media/image23.emf"/><Relationship Id="rId16" Type="http://schemas.openxmlformats.org/officeDocument/2006/relationships/image" Target="../media/image35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emf"/><Relationship Id="rId11" Type="http://schemas.openxmlformats.org/officeDocument/2006/relationships/image" Target="../media/image30.emf"/><Relationship Id="rId5" Type="http://schemas.openxmlformats.org/officeDocument/2006/relationships/image" Target="../media/image24.emf"/><Relationship Id="rId15" Type="http://schemas.openxmlformats.org/officeDocument/2006/relationships/image" Target="../media/image34.emf"/><Relationship Id="rId10" Type="http://schemas.openxmlformats.org/officeDocument/2006/relationships/image" Target="../media/image29.emf"/><Relationship Id="rId4" Type="http://schemas.openxmlformats.org/officeDocument/2006/relationships/image" Target="../media/image15.emf"/><Relationship Id="rId9" Type="http://schemas.openxmlformats.org/officeDocument/2006/relationships/image" Target="../media/image28.emf"/><Relationship Id="rId14" Type="http://schemas.openxmlformats.org/officeDocument/2006/relationships/image" Target="../media/image3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38.emf"/><Relationship Id="rId7" Type="http://schemas.openxmlformats.org/officeDocument/2006/relationships/image" Target="../media/image14.emf"/><Relationship Id="rId12" Type="http://schemas.openxmlformats.org/officeDocument/2006/relationships/image" Target="../media/image41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emf"/><Relationship Id="rId11" Type="http://schemas.openxmlformats.org/officeDocument/2006/relationships/image" Target="../media/image26.emf"/><Relationship Id="rId5" Type="http://schemas.openxmlformats.org/officeDocument/2006/relationships/image" Target="../media/image40.emf"/><Relationship Id="rId10" Type="http://schemas.openxmlformats.org/officeDocument/2006/relationships/image" Target="../media/image25.emf"/><Relationship Id="rId4" Type="http://schemas.openxmlformats.org/officeDocument/2006/relationships/image" Target="../media/image39.emf"/><Relationship Id="rId9" Type="http://schemas.openxmlformats.org/officeDocument/2006/relationships/image" Target="../media/image2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8.emf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3.emf"/><Relationship Id="rId7" Type="http://schemas.openxmlformats.org/officeDocument/2006/relationships/image" Target="../media/image47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10" Type="http://schemas.openxmlformats.org/officeDocument/2006/relationships/image" Target="../media/image50.emf"/><Relationship Id="rId4" Type="http://schemas.openxmlformats.org/officeDocument/2006/relationships/image" Target="../media/image44.emf"/><Relationship Id="rId9" Type="http://schemas.openxmlformats.org/officeDocument/2006/relationships/image" Target="../media/image4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041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35200" y="1238699"/>
            <a:ext cx="4673600" cy="1943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/>
          <a:srcRect r="7595"/>
          <a:stretch/>
        </p:blipFill>
        <p:spPr>
          <a:xfrm>
            <a:off x="2391124" y="3876870"/>
            <a:ext cx="4306904" cy="469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35200" y="5984186"/>
            <a:ext cx="2110500" cy="252000"/>
          </a:xfrm>
          <a:prstGeom prst="rect">
            <a:avLst/>
          </a:prstGeom>
        </p:spPr>
      </p:pic>
      <p:pic>
        <p:nvPicPr>
          <p:cNvPr id="1026" name="Picture 2" descr="C:\Users\nt\Documents\ADVISING AND OTHER DOCUMENTS\LOGOS EducationUSA-Fulbright Greece-US Embassy\EducationUSA New Logos 2014\Logo_Versions\Logo_Versions\Horiz_logo\EdUSA_Horiz_logo_CMYK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77" t="32529" r="20063" b="29275"/>
          <a:stretch/>
        </p:blipFill>
        <p:spPr bwMode="auto">
          <a:xfrm>
            <a:off x="4644008" y="5363356"/>
            <a:ext cx="2406317" cy="144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4217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12736" y="3276600"/>
            <a:ext cx="2667000" cy="152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2736" y="3530600"/>
            <a:ext cx="4851400" cy="20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12736" y="5168900"/>
            <a:ext cx="4940300" cy="20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1807" y="3803650"/>
            <a:ext cx="4838700" cy="203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21807" y="4076700"/>
            <a:ext cx="5753100" cy="203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21807" y="5508172"/>
            <a:ext cx="4787900" cy="177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12736" y="5727700"/>
            <a:ext cx="3187700" cy="177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29754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9144000" cy="431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20486" y="183242"/>
            <a:ext cx="1498600" cy="101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119086" y="644979"/>
            <a:ext cx="3467100" cy="457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119086" y="1195312"/>
            <a:ext cx="4826000" cy="457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119086" y="1745645"/>
            <a:ext cx="4013200" cy="457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119086" y="2295979"/>
            <a:ext cx="5727700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121807" y="4622800"/>
            <a:ext cx="5880100" cy="20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120900" y="4895850"/>
            <a:ext cx="4889500" cy="20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121807" y="4349750"/>
            <a:ext cx="57023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349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2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9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8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3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527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43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0486" y="183242"/>
            <a:ext cx="1498600" cy="10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19086" y="810079"/>
            <a:ext cx="3873500" cy="228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19086" y="1460500"/>
            <a:ext cx="1917700" cy="381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19086" y="1916339"/>
            <a:ext cx="5041900" cy="381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74636" y="3216716"/>
            <a:ext cx="88900" cy="88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58786" y="3159566"/>
            <a:ext cx="5410200" cy="203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58786" y="3835388"/>
            <a:ext cx="4749800" cy="203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258786" y="5005612"/>
            <a:ext cx="5372100" cy="203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258786" y="5810246"/>
            <a:ext cx="5295900" cy="203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249715" y="5273823"/>
            <a:ext cx="5803900" cy="203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262415" y="5542034"/>
            <a:ext cx="5118100" cy="2032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74636" y="3629467"/>
            <a:ext cx="88900" cy="889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74636" y="4300753"/>
            <a:ext cx="88900" cy="889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74636" y="5062762"/>
            <a:ext cx="88900" cy="88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074636" y="2812133"/>
            <a:ext cx="4419600" cy="12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258786" y="3572317"/>
            <a:ext cx="5448300" cy="20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262415" y="4243603"/>
            <a:ext cx="4610100" cy="20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262415" y="4515746"/>
            <a:ext cx="56515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295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3536" y="2971799"/>
            <a:ext cx="88900" cy="88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7686" y="2914649"/>
            <a:ext cx="4876800" cy="203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47686" y="3572349"/>
            <a:ext cx="5422900" cy="203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47686" y="3838141"/>
            <a:ext cx="4991100" cy="203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3536" y="3619518"/>
            <a:ext cx="88900" cy="88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2527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431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0486" y="183242"/>
            <a:ext cx="1498600" cy="101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19086" y="810079"/>
            <a:ext cx="3873500" cy="228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19086" y="1460500"/>
            <a:ext cx="1917700" cy="381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119086" y="1916339"/>
            <a:ext cx="5041900" cy="381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347686" y="3178626"/>
            <a:ext cx="4521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192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8842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431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58108" y="618837"/>
            <a:ext cx="2140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l-GR" sz="3200" dirty="0" smtClean="0">
                <a:solidFill>
                  <a:prstClr val="white"/>
                </a:solidFill>
                <a:latin typeface="Calibri Light" panose="020F030202020403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Πρόγραμμα</a:t>
            </a:r>
            <a:endParaRPr lang="el-GR" sz="3200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300" y="165100"/>
            <a:ext cx="1498600" cy="101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58108" y="1111661"/>
            <a:ext cx="4839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l-GR" sz="32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για </a:t>
            </a:r>
            <a:r>
              <a:rPr lang="el-GR" sz="3200" dirty="0">
                <a:solidFill>
                  <a:prstClr val="white"/>
                </a:solidFill>
                <a:latin typeface="Calibri Light" panose="020F0302020204030204" pitchFamily="34" charset="0"/>
              </a:rPr>
              <a:t>Δ</a:t>
            </a:r>
            <a:r>
              <a:rPr lang="el-GR" sz="32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ιδακτορικούς Φοιτητές</a:t>
            </a:r>
            <a:endParaRPr lang="el-GR" sz="32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01320" y="2660075"/>
            <a:ext cx="7764463" cy="2623126"/>
          </a:xfrm>
        </p:spPr>
        <p:txBody>
          <a:bodyPr>
            <a:normAutofit fontScale="77500" lnSpcReduction="20000"/>
          </a:bodyPr>
          <a:lstStyle/>
          <a:p>
            <a:pPr marL="342900" indent="-342900" algn="l">
              <a:buClr>
                <a:srgbClr val="006699"/>
              </a:buClr>
              <a:buFont typeface="Calibri" panose="020F0502020204030204" pitchFamily="34" charset="0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342900" indent="-342900" algn="l">
              <a:buClr>
                <a:srgbClr val="006699"/>
              </a:buClr>
              <a:buFont typeface="Calibri" panose="020F0502020204030204" pitchFamily="34" charset="0"/>
              <a:buChar char="•"/>
            </a:pPr>
            <a:r>
              <a:rPr lang="el-GR" sz="2400" dirty="0" smtClean="0">
                <a:solidFill>
                  <a:schemeClr val="tx1"/>
                </a:solidFill>
              </a:rPr>
              <a:t>Αίτηση </a:t>
            </a:r>
            <a:r>
              <a:rPr lang="el-GR" sz="2400" dirty="0">
                <a:solidFill>
                  <a:schemeClr val="tx1"/>
                </a:solidFill>
              </a:rPr>
              <a:t>μπορούν να υποβάλλουν </a:t>
            </a:r>
            <a:r>
              <a:rPr lang="el-GR" sz="2400" dirty="0" smtClean="0">
                <a:solidFill>
                  <a:schemeClr val="tx1"/>
                </a:solidFill>
              </a:rPr>
              <a:t>φοιτητές </a:t>
            </a:r>
            <a:r>
              <a:rPr lang="el-GR" sz="2400" dirty="0">
                <a:solidFill>
                  <a:schemeClr val="tx1"/>
                </a:solidFill>
              </a:rPr>
              <a:t>που είναι ήδη εγγεγραμμένοι σε </a:t>
            </a:r>
            <a:r>
              <a:rPr lang="el-GR" sz="2400" dirty="0" smtClean="0">
                <a:solidFill>
                  <a:schemeClr val="tx1"/>
                </a:solidFill>
              </a:rPr>
              <a:t>διδακτορικό </a:t>
            </a:r>
            <a:r>
              <a:rPr lang="el-GR" sz="2400" dirty="0">
                <a:solidFill>
                  <a:schemeClr val="tx1"/>
                </a:solidFill>
              </a:rPr>
              <a:t>πρόγραμμα σπουδών σε ελληνικό πανεπιστήμιο και ενδιαφέρονται να πραγματοποιήσουν μια βραχυπρόθεσμη περίοδο έρευνας στις Ηνωμένες Πολιτείες. </a:t>
            </a:r>
            <a:r>
              <a:rPr lang="en-US" sz="2400" dirty="0" smtClean="0">
                <a:solidFill>
                  <a:schemeClr val="tx1"/>
                </a:solidFill>
              </a:rPr>
              <a:t/>
            </a:r>
            <a:br>
              <a:rPr lang="en-US" sz="2400" dirty="0" smtClean="0">
                <a:solidFill>
                  <a:schemeClr val="tx1"/>
                </a:solidFill>
              </a:rPr>
            </a:br>
            <a:endParaRPr lang="en-US" sz="2400" dirty="0" smtClean="0">
              <a:solidFill>
                <a:schemeClr val="tx1"/>
              </a:solidFill>
            </a:endParaRPr>
          </a:p>
          <a:p>
            <a:pPr marL="342900" indent="-342900" algn="l">
              <a:buClr>
                <a:srgbClr val="006699"/>
              </a:buClr>
              <a:buFont typeface="Arial" panose="020B0604020202020204" pitchFamily="34" charset="0"/>
              <a:buChar char="•"/>
            </a:pPr>
            <a:r>
              <a:rPr lang="el-GR" sz="2400" dirty="0" smtClean="0">
                <a:solidFill>
                  <a:schemeClr val="tx1"/>
                </a:solidFill>
              </a:rPr>
              <a:t>Αίτηση </a:t>
            </a:r>
            <a:r>
              <a:rPr lang="el-GR" sz="2400" dirty="0">
                <a:solidFill>
                  <a:schemeClr val="tx1"/>
                </a:solidFill>
              </a:rPr>
              <a:t>υποψηφιότητας από τον ενδιαφερόμενο μπορεί να γίνει κατόπιν εγκρίσεως από το Ίδρυμα </a:t>
            </a:r>
            <a:r>
              <a:rPr lang="el-GR" sz="2400" dirty="0" err="1">
                <a:solidFill>
                  <a:schemeClr val="tx1"/>
                </a:solidFill>
              </a:rPr>
              <a:t>Fulbright</a:t>
            </a:r>
            <a:r>
              <a:rPr lang="el-GR" sz="2400" dirty="0">
                <a:solidFill>
                  <a:schemeClr val="tx1"/>
                </a:solidFill>
              </a:rPr>
              <a:t>, εφόσον εξεταστεί η σχετική λεπτομερής πρόταση. Ιδιαίτερη έμφαση θα δοθεί στο θέμα, το στάδιο και το επίπεδο της έρευνας.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6321" y="2669312"/>
            <a:ext cx="5410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784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l-GR" b="1" dirty="0" smtClean="0"/>
              <a:t>201</a:t>
            </a:r>
            <a:r>
              <a:rPr lang="en-US" b="1" dirty="0" smtClean="0"/>
              <a:t>7</a:t>
            </a:r>
            <a:r>
              <a:rPr lang="el-GR" b="1" dirty="0" smtClean="0"/>
              <a:t>-201</a:t>
            </a:r>
            <a:r>
              <a:rPr lang="en-US" b="1" dirty="0" smtClean="0"/>
              <a:t>8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l-GR" sz="2000" b="1" dirty="0" smtClean="0"/>
              <a:t>Πρόγραμμα για Μεταπτυχιακούς Φοιτητές</a:t>
            </a:r>
            <a:endParaRPr lang="en-US" sz="2000" b="1" dirty="0" smtClean="0"/>
          </a:p>
          <a:p>
            <a:pPr marL="0" indent="0">
              <a:buNone/>
            </a:pPr>
            <a:r>
              <a:rPr lang="en-US" sz="2000" dirty="0" smtClean="0"/>
              <a:t>    </a:t>
            </a:r>
            <a:r>
              <a:rPr lang="el-GR" sz="2000" dirty="0" smtClean="0"/>
              <a:t>Εγγραφές</a:t>
            </a:r>
            <a:r>
              <a:rPr lang="en-US" sz="2000" dirty="0" smtClean="0"/>
              <a:t>: 4</a:t>
            </a:r>
            <a:r>
              <a:rPr lang="el-GR" sz="2000" dirty="0" smtClean="0"/>
              <a:t> Οκτωβρίου </a:t>
            </a:r>
            <a:r>
              <a:rPr lang="en-US" sz="2000" dirty="0" smtClean="0"/>
              <a:t>2016 – 20 </a:t>
            </a:r>
            <a:r>
              <a:rPr lang="el-GR" sz="2000" dirty="0" smtClean="0"/>
              <a:t>Ιανουαρίου </a:t>
            </a:r>
            <a:r>
              <a:rPr lang="en-US" sz="2000" dirty="0" smtClean="0"/>
              <a:t>2017</a:t>
            </a:r>
            <a:br>
              <a:rPr lang="en-US" sz="2000" dirty="0" smtClean="0"/>
            </a:br>
            <a:r>
              <a:rPr lang="en-US" sz="2000" dirty="0" smtClean="0"/>
              <a:t>    </a:t>
            </a:r>
            <a:r>
              <a:rPr lang="el-GR" sz="2000" dirty="0" smtClean="0"/>
              <a:t>Καταληκτική ημερομηνία </a:t>
            </a:r>
            <a:r>
              <a:rPr lang="en-US" sz="2000" dirty="0" smtClean="0"/>
              <a:t>online </a:t>
            </a:r>
            <a:r>
              <a:rPr lang="el-GR" sz="2000" dirty="0" smtClean="0"/>
              <a:t>υποβολής αιτήσεων: </a:t>
            </a:r>
          </a:p>
          <a:p>
            <a:pPr marL="0" indent="0">
              <a:buNone/>
            </a:pPr>
            <a:r>
              <a:rPr lang="el-GR" sz="2000" dirty="0" smtClean="0"/>
              <a:t>    1</a:t>
            </a:r>
            <a:r>
              <a:rPr lang="en-US" sz="2000" dirty="0" smtClean="0"/>
              <a:t>0</a:t>
            </a:r>
            <a:r>
              <a:rPr lang="el-GR" sz="2000" dirty="0" smtClean="0"/>
              <a:t> Φεβρουαρίου </a:t>
            </a:r>
            <a:r>
              <a:rPr lang="en-US" sz="2000" dirty="0" smtClean="0"/>
              <a:t>2017</a:t>
            </a:r>
            <a:br>
              <a:rPr lang="en-US" sz="2000" dirty="0" smtClean="0"/>
            </a:br>
            <a:r>
              <a:rPr lang="en-US" sz="2000" dirty="0" smtClean="0"/>
              <a:t>    </a:t>
            </a:r>
            <a:r>
              <a:rPr lang="el-GR" sz="2000" dirty="0" smtClean="0"/>
              <a:t>Συνεντεύξεις</a:t>
            </a:r>
            <a:r>
              <a:rPr lang="en-US" sz="2000" dirty="0" smtClean="0"/>
              <a:t>: </a:t>
            </a:r>
            <a:r>
              <a:rPr lang="el-GR" sz="2000" dirty="0" smtClean="0"/>
              <a:t>15 Μαρτίου 2017 ή 21 Μαρτίου</a:t>
            </a:r>
            <a:r>
              <a:rPr lang="en-US" sz="2000" dirty="0" smtClean="0"/>
              <a:t> 201</a:t>
            </a:r>
            <a:r>
              <a:rPr lang="el-GR" sz="2000" dirty="0" smtClean="0"/>
              <a:t>7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l-GR" sz="2000" b="1" dirty="0"/>
              <a:t>Πρόγραμμα για Διδακτορικούς Φοιτητές</a:t>
            </a:r>
            <a:endParaRPr lang="en-US" sz="2000" b="1" dirty="0"/>
          </a:p>
          <a:p>
            <a:pPr marL="0" indent="0">
              <a:buNone/>
            </a:pPr>
            <a:r>
              <a:rPr lang="en-US" sz="2000" dirty="0" smtClean="0"/>
              <a:t>    </a:t>
            </a:r>
            <a:r>
              <a:rPr lang="el-GR" sz="2000" dirty="0" smtClean="0"/>
              <a:t>Εγγραφές</a:t>
            </a:r>
            <a:r>
              <a:rPr lang="en-US" sz="2000" dirty="0"/>
              <a:t>: 4</a:t>
            </a:r>
            <a:r>
              <a:rPr lang="el-GR" sz="2000" dirty="0"/>
              <a:t> Οκτωβρίου </a:t>
            </a:r>
            <a:r>
              <a:rPr lang="en-US" sz="2000" dirty="0"/>
              <a:t>2016 </a:t>
            </a:r>
            <a:r>
              <a:rPr lang="en-US" sz="2000"/>
              <a:t>– </a:t>
            </a:r>
            <a:r>
              <a:rPr lang="en-US" sz="2000" smtClean="0"/>
              <a:t>20 </a:t>
            </a:r>
            <a:r>
              <a:rPr lang="el-GR" sz="2000" dirty="0"/>
              <a:t>Ιανουαρίου </a:t>
            </a:r>
            <a:r>
              <a:rPr lang="en-US" sz="2000" dirty="0"/>
              <a:t>2017</a:t>
            </a:r>
            <a:br>
              <a:rPr lang="en-US" sz="2000" dirty="0"/>
            </a:br>
            <a:r>
              <a:rPr lang="en-US" sz="2000" dirty="0"/>
              <a:t>    </a:t>
            </a:r>
            <a:r>
              <a:rPr lang="el-GR" sz="2000" dirty="0"/>
              <a:t>Καταληκτική ημερομηνία </a:t>
            </a:r>
            <a:r>
              <a:rPr lang="en-US" sz="2000" dirty="0"/>
              <a:t>online </a:t>
            </a:r>
            <a:r>
              <a:rPr lang="el-GR" sz="2000" dirty="0"/>
              <a:t>υποβολής αιτήσεων: </a:t>
            </a:r>
          </a:p>
          <a:p>
            <a:pPr marL="0" indent="0">
              <a:buNone/>
            </a:pPr>
            <a:r>
              <a:rPr lang="el-GR" sz="2000" dirty="0"/>
              <a:t>    1</a:t>
            </a:r>
            <a:r>
              <a:rPr lang="en-US" sz="2000" dirty="0"/>
              <a:t>0</a:t>
            </a:r>
            <a:r>
              <a:rPr lang="el-GR" sz="2000" dirty="0"/>
              <a:t> Φεβρουαρίου </a:t>
            </a:r>
            <a:r>
              <a:rPr lang="en-US" sz="2000" dirty="0" smtClean="0"/>
              <a:t>2017</a:t>
            </a:r>
            <a:endParaRPr lang="el-GR" sz="2000" dirty="0" smtClean="0"/>
          </a:p>
          <a:p>
            <a:pPr marL="0" indent="0">
              <a:buNone/>
            </a:pPr>
            <a:r>
              <a:rPr lang="el-GR" sz="2000" dirty="0"/>
              <a:t> </a:t>
            </a:r>
            <a:r>
              <a:rPr lang="el-GR" sz="2000" dirty="0" smtClean="0"/>
              <a:t>   </a:t>
            </a:r>
            <a:r>
              <a:rPr lang="el-GR" sz="2000" dirty="0"/>
              <a:t>Συνεντεύξεις</a:t>
            </a:r>
            <a:r>
              <a:rPr lang="en-US" sz="2000" dirty="0"/>
              <a:t>: </a:t>
            </a:r>
            <a:r>
              <a:rPr lang="el-GR" sz="2000" dirty="0" smtClean="0"/>
              <a:t>23 </a:t>
            </a:r>
            <a:r>
              <a:rPr lang="el-GR" sz="2000" dirty="0"/>
              <a:t>Μαρτίου </a:t>
            </a:r>
            <a:r>
              <a:rPr lang="en-US" sz="2000" dirty="0" smtClean="0"/>
              <a:t>201</a:t>
            </a:r>
            <a:r>
              <a:rPr lang="el-GR" sz="2000" dirty="0"/>
              <a:t>7</a:t>
            </a:r>
          </a:p>
          <a:p>
            <a:pPr marL="0" indent="0">
              <a:buNone/>
            </a:pPr>
            <a:r>
              <a:rPr lang="en-US" sz="2000" dirty="0"/>
              <a:t/>
            </a:r>
            <a:br>
              <a:rPr lang="en-US" sz="2000" dirty="0"/>
            </a:br>
            <a:endParaRPr lang="en-US" sz="2000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solidFill>
            <a:srgbClr val="006699"/>
          </a:solidFill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chemeClr val="bg1"/>
                </a:solidFill>
                <a:latin typeface="Calibri Light" panose="020F0302020204030204" pitchFamily="34" charset="0"/>
                <a:cs typeface="Lucida Sans" panose="020B0602040504090204" pitchFamily="34" charset="0"/>
              </a:rPr>
              <a:t>Προγράμματα Υποτροφιών </a:t>
            </a:r>
            <a:r>
              <a:rPr lang="en-US" dirty="0" smtClean="0">
                <a:solidFill>
                  <a:schemeClr val="bg1"/>
                </a:solidFill>
                <a:latin typeface="Calibri Light" panose="020F0302020204030204" pitchFamily="34" charset="0"/>
                <a:cs typeface="Lucida Sans" panose="020B0602040504090204" pitchFamily="34" charset="0"/>
              </a:rPr>
              <a:t>Fulbright</a:t>
            </a:r>
            <a:endParaRPr lang="el-GR" dirty="0">
              <a:solidFill>
                <a:schemeClr val="bg1"/>
              </a:solidFill>
              <a:latin typeface="Calibri Light" panose="020F0302020204030204" pitchFamily="34" charset="0"/>
              <a:cs typeface="Lucida Sans" panose="020B0602040504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798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454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3600" y="1449614"/>
            <a:ext cx="26035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3600" y="2032000"/>
            <a:ext cx="5410200" cy="45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33600" y="2614385"/>
            <a:ext cx="3924300" cy="469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33600" y="3401787"/>
            <a:ext cx="1574800" cy="330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75098" y="3401787"/>
            <a:ext cx="1752600" cy="330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94397" y="3401787"/>
            <a:ext cx="952500" cy="381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33600" y="5295899"/>
            <a:ext cx="4762500" cy="203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33600" y="5563205"/>
            <a:ext cx="42164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148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6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6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6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6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39</Words>
  <Application>Microsoft Office PowerPoint</Application>
  <PresentationFormat>Προβολή στην οθόνη (4:3)</PresentationFormat>
  <Paragraphs>15</Paragraphs>
  <Slides>7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6</vt:i4>
      </vt:variant>
      <vt:variant>
        <vt:lpstr>Τίτλοι διαφανειών</vt:lpstr>
      </vt:variant>
      <vt:variant>
        <vt:i4>7</vt:i4>
      </vt:variant>
    </vt:vector>
  </HeadingPairs>
  <TitlesOfParts>
    <vt:vector size="13" baseType="lpstr">
      <vt:lpstr>1_Office Theme</vt:lpstr>
      <vt:lpstr>2_Office Theme</vt:lpstr>
      <vt:lpstr>3_Office Theme</vt:lpstr>
      <vt:lpstr>4_Office Theme</vt:lpstr>
      <vt:lpstr>6_Office Theme</vt:lpstr>
      <vt:lpstr>7_Office Theme</vt:lpstr>
      <vt:lpstr>Διαφάνεια 1</vt:lpstr>
      <vt:lpstr>Διαφάνεια 2</vt:lpstr>
      <vt:lpstr>Διαφάνεια 3</vt:lpstr>
      <vt:lpstr>Διαφάνεια 4</vt:lpstr>
      <vt:lpstr>Διαφάνεια 5</vt:lpstr>
      <vt:lpstr>Προγράμματα Υποτροφιών Fulbright</vt:lpstr>
      <vt:lpstr>Διαφάνεια 7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Els Hanappe</dc:creator>
  <cp:lastModifiedBy>marianna</cp:lastModifiedBy>
  <cp:revision>18</cp:revision>
  <dcterms:created xsi:type="dcterms:W3CDTF">2015-05-12T06:32:45Z</dcterms:created>
  <dcterms:modified xsi:type="dcterms:W3CDTF">2017-03-28T06:19:48Z</dcterms:modified>
</cp:coreProperties>
</file>